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57" r:id="rId3"/>
    <p:sldId id="261" r:id="rId4"/>
    <p:sldId id="299" r:id="rId5"/>
    <p:sldId id="260" r:id="rId6"/>
    <p:sldId id="266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28" r:id="rId16"/>
    <p:sldId id="329" r:id="rId17"/>
    <p:sldId id="330" r:id="rId18"/>
    <p:sldId id="334" r:id="rId19"/>
    <p:sldId id="335" r:id="rId20"/>
    <p:sldId id="336" r:id="rId21"/>
    <p:sldId id="310" r:id="rId22"/>
    <p:sldId id="311" r:id="rId23"/>
    <p:sldId id="321" r:id="rId24"/>
    <p:sldId id="338" r:id="rId25"/>
    <p:sldId id="340" r:id="rId26"/>
    <p:sldId id="341" r:id="rId27"/>
    <p:sldId id="309" r:id="rId28"/>
    <p:sldId id="342" r:id="rId29"/>
    <p:sldId id="343" r:id="rId30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0D0"/>
    <a:srgbClr val="F4E9E9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60" d="100"/>
          <a:sy n="60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r">
              <a:defRPr sz="1200"/>
            </a:lvl1pPr>
          </a:lstStyle>
          <a:p>
            <a:fld id="{9CAB3845-7EC6-4502-B98E-DBADC6A25233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8" rIns="92096" bIns="4604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96" tIns="46048" rIns="92096" bIns="4604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r">
              <a:defRPr sz="1200"/>
            </a:lvl1pPr>
          </a:lstStyle>
          <a:p>
            <a:fld id="{A8682F56-B2B5-4B05-A4FF-C2081260E2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8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40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1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69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006-3ACA-46CF-8238-0F57EF64C3EA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1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4CE4-FDCB-4440-9348-9A18DA9A8C2F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6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EB11-3F74-4833-A8A1-273F5C5CCC57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36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879A-0358-4D89-B5E9-6968C78680DA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AD86-21BD-4925-BF74-41B623D92CFE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923-B4CA-4B09-8B6C-DC03BA1641DD}" type="datetime1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49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D21-D594-47BA-A754-53FDFD9958A3}" type="datetime1">
              <a:rPr lang="pt-BR" smtClean="0"/>
              <a:t>24/04/2024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3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AAC2-EF93-4D67-A9E5-20C24101AF00}" type="datetime1">
              <a:rPr lang="pt-BR" smtClean="0"/>
              <a:t>24/04/2024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1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645-3C9E-48D1-9CC7-D511CA462ED5}" type="datetime1">
              <a:rPr lang="pt-BR" smtClean="0"/>
              <a:t>24/04/2024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660232" y="6173787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42F4B6-CE29-4337-A4AD-D12A183D079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6BF2-0C79-4D80-9ACB-843E229258E7}" type="datetime1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25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4FF1-1547-42D3-8582-DAFA3144A57E}" type="datetime1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9FAC-FF98-4784-A148-3655FADB5956}" type="datetime1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707CA2C5-33F0-67C0-F28E-690DF13D80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FB537CCD-22ED-BB05-2543-4481EE213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5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278057FF-7407-2B94-81D3-EB59F3686D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754052"/>
              </p:ext>
            </p:extLst>
          </p:nvPr>
        </p:nvGraphicFramePr>
        <p:xfrm>
          <a:off x="179512" y="2915745"/>
          <a:ext cx="8784977" cy="27567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8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4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38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666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62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09:18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62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01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655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8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11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365B7BD-48C4-DCE0-EBC1-6822D124938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10081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C83DCD8-4C3D-BBA8-482C-8FF00C38B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98935"/>
              </p:ext>
            </p:extLst>
          </p:nvPr>
        </p:nvGraphicFramePr>
        <p:xfrm>
          <a:off x="179511" y="2852936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7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1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5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09:27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90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E5D9527-C1E7-4A26-BA04-F1424F372388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FC82D0-5C62-4A69-A46C-F976FB067B31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CA32E5F5-7B05-788B-138A-0F512A51F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47717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64EDFB8-E896-0A2F-BE2E-39738073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73480"/>
              </p:ext>
            </p:extLst>
          </p:nvPr>
        </p:nvGraphicFramePr>
        <p:xfrm>
          <a:off x="4195192" y="2521688"/>
          <a:ext cx="4680520" cy="277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GUARAPIRANGA GOLF &amp; COUNTRY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DD6EF9DE-47AB-83E2-5F4F-B4DB6304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37668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5F09A1-336B-7DF8-8FE5-9FB7CF87A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51148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319D8F36-BFA7-D77A-BF1F-80A971515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43507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ED8C974-2B4D-FE81-C8C5-86F886310F1D}"/>
              </a:ext>
            </a:extLst>
          </p:cNvPr>
          <p:cNvSpPr txBox="1"/>
          <p:nvPr/>
        </p:nvSpPr>
        <p:spPr>
          <a:xfrm>
            <a:off x="4195191" y="5401178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570F3F2-AA30-46A1-4B46-D32477808F24}"/>
              </a:ext>
            </a:extLst>
          </p:cNvPr>
          <p:cNvSpPr txBox="1"/>
          <p:nvPr/>
        </p:nvSpPr>
        <p:spPr>
          <a:xfrm>
            <a:off x="4166178" y="3672175"/>
            <a:ext cx="178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22.03 (sexta-feira)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E50A0384-5C36-D61C-E9F1-616362ED0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18277"/>
              </p:ext>
            </p:extLst>
          </p:nvPr>
        </p:nvGraphicFramePr>
        <p:xfrm>
          <a:off x="4195191" y="456125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9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71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13</a:t>
            </a:fld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782EEFC-923E-D82E-B01E-A1D7A58E7FE7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2705809-8822-5B3F-263D-B906923C0CC6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4C01135-707F-562B-2E19-374F9F0DA6E8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0AE6E4E8-23B2-F133-0151-2787E0790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33901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8">
            <a:extLst>
              <a:ext uri="{FF2B5EF4-FFF2-40B4-BE49-F238E27FC236}">
                <a16:creationId xmlns:a16="http://schemas.microsoft.com/office/drawing/2014/main" id="{2CD4DEDC-868E-8E5E-DD68-6AED651BB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9067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80086D0A-47F8-8E23-370F-8970D3363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24702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13">
            <a:extLst>
              <a:ext uri="{FF2B5EF4-FFF2-40B4-BE49-F238E27FC236}">
                <a16:creationId xmlns:a16="http://schemas.microsoft.com/office/drawing/2014/main" id="{9F974A6E-92DE-0113-9461-D1C52350D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64436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48B07649-63D1-FC36-C779-4044361BC53D}"/>
              </a:ext>
            </a:extLst>
          </p:cNvPr>
          <p:cNvSpPr txBox="1"/>
          <p:nvPr/>
        </p:nvSpPr>
        <p:spPr>
          <a:xfrm>
            <a:off x="4195191" y="5157192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9E87BA-87FC-54B3-B17F-279320E34BFB}"/>
              </a:ext>
            </a:extLst>
          </p:cNvPr>
          <p:cNvSpPr txBox="1"/>
          <p:nvPr/>
        </p:nvSpPr>
        <p:spPr>
          <a:xfrm>
            <a:off x="4166178" y="3672175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32" name="Table 13">
            <a:extLst>
              <a:ext uri="{FF2B5EF4-FFF2-40B4-BE49-F238E27FC236}">
                <a16:creationId xmlns:a16="http://schemas.microsoft.com/office/drawing/2014/main" id="{AD932511-37C2-30CE-9193-18FF01052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61136"/>
              </p:ext>
            </p:extLst>
          </p:nvPr>
        </p:nvGraphicFramePr>
        <p:xfrm>
          <a:off x="4195191" y="4561255"/>
          <a:ext cx="4680520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835456510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6855528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0D9B2FA0-8777-0B66-326E-394A698006D3}"/>
              </a:ext>
            </a:extLst>
          </p:cNvPr>
          <p:cNvSpPr txBox="1"/>
          <p:nvPr/>
        </p:nvSpPr>
        <p:spPr>
          <a:xfrm>
            <a:off x="4166178" y="24952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0">
              <a:spcAft>
                <a:spcPts val="0"/>
              </a:spcAft>
              <a:buSzPts val="1200"/>
              <a:buFont typeface="Wingdings 3"/>
              <a:buNone/>
              <a:tabLst>
                <a:tab pos="2806065" algn="ctr"/>
                <a:tab pos="5612130" algn="r"/>
                <a:tab pos="228600" algn="l"/>
                <a:tab pos="2806065" algn="ctr"/>
                <a:tab pos="5612130" algn="r"/>
              </a:tabLst>
            </a:pPr>
            <a:r>
              <a:rPr lang="en-US" sz="1800" b="1" dirty="0"/>
              <a:t>ARUJÁ GOLF CLUB</a:t>
            </a:r>
            <a:endParaRPr lang="pt-BR" sz="1050" b="0" dirty="0">
              <a:latin typeface="Tahom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557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888788"/>
              </p:ext>
            </p:extLst>
          </p:nvPr>
        </p:nvGraphicFramePr>
        <p:xfrm>
          <a:off x="185275" y="3386989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7D9FC37-F4BE-A71C-38EB-D31802647AAB}"/>
              </a:ext>
            </a:extLst>
          </p:cNvPr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5FB7C8-E75B-0EE6-2823-21645545AFC7}"/>
              </a:ext>
            </a:extLst>
          </p:cNvPr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330BD20-C6F2-4FD7-2259-4E33564FF8DB}"/>
              </a:ext>
            </a:extLst>
          </p:cNvPr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063BAABD-5EBA-C63B-D67C-B10B8A90CB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012001"/>
              </p:ext>
            </p:extLst>
          </p:nvPr>
        </p:nvGraphicFramePr>
        <p:xfrm>
          <a:off x="4644008" y="3377761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47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X SFGC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E8A0D5C5-4818-F77E-2ABA-979A1DAC5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607114"/>
              </p:ext>
            </p:extLst>
          </p:nvPr>
        </p:nvGraphicFramePr>
        <p:xfrm>
          <a:off x="179512" y="2852936"/>
          <a:ext cx="8614321" cy="287847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7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503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r>
                        <a:rPr lang="pt-BR" sz="300" dirty="0"/>
                        <a:t>43</a:t>
                      </a:r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STELLA 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ROSANGELA TEIXEIRA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DAYANE DEZAN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5/3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SUZANNE PANICO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ADELINA DE SOUZA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RAQUEL SONG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2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74DD0C83-C89E-83D8-0F3B-6D136DDAB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681139"/>
              </p:ext>
            </p:extLst>
          </p:nvPr>
        </p:nvGraphicFramePr>
        <p:xfrm>
          <a:off x="179512" y="2780928"/>
          <a:ext cx="8712969" cy="3006905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341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8204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HORÁRIO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PONTOS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95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4ª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JINY SHIN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FLAVIA KIM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5ª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EUNICE NAGAO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8/7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HELENA AE K BANG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6ª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MIRIAN LEE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latin typeface="+mn-lt"/>
                          <a:cs typeface="Arial" panose="020B0604020202020204" pitchFamily="34" charset="0"/>
                        </a:rPr>
                        <a:t>MYUNG S LEE - LIND</a:t>
                      </a: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endParaRPr lang="pt-BR" sz="1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95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8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17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7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7436" y="1938037"/>
            <a:ext cx="8229600" cy="9361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CGC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AFEA8C76-FA2A-6B5A-0BDB-58D68A458E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271083"/>
              </p:ext>
            </p:extLst>
          </p:nvPr>
        </p:nvGraphicFramePr>
        <p:xfrm>
          <a:off x="179512" y="2924945"/>
          <a:ext cx="8767526" cy="263039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811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4633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19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7ª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BEATRIZ P DE ALMEIDA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WON HEE KANG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8ª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MARILDA BRASIL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6/4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MI 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9ª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ADRIANA MARINS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HUIEUN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19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45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90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56290" y="1916832"/>
            <a:ext cx="8291264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E38C5247-F058-469C-EC4F-02478FA3B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83775"/>
              </p:ext>
            </p:extLst>
          </p:nvPr>
        </p:nvGraphicFramePr>
        <p:xfrm>
          <a:off x="196446" y="2843737"/>
          <a:ext cx="870338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0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CAROLA </a:t>
                      </a:r>
                      <a:r>
                        <a:rPr lang="pt-BR" sz="1200" dirty="0">
                          <a:latin typeface="+mn-lt"/>
                          <a:cs typeface="Arial" panose="020B0604020202020204" pitchFamily="34" charset="0"/>
                        </a:rPr>
                        <a:t>MANTOVANINI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3/1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HELENA AE K BANG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DAYANE DEZAN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n-lt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ALICE LEE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STELLA 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+mn-lt"/>
                        </a:rPr>
                        <a:t>6/5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SOOK HI KIM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7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4568"/>
            <a:ext cx="8435280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2ª ROD - TEE 10</a:t>
            </a:r>
            <a:br>
              <a:rPr lang="pt-BR" sz="22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CGC</a:t>
            </a:r>
          </a:p>
          <a:p>
            <a:pPr algn="r"/>
            <a:endParaRPr lang="pt-BR" sz="13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41AE6C66-7F1E-BACB-62D0-AE27E7403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108177"/>
              </p:ext>
            </p:extLst>
          </p:nvPr>
        </p:nvGraphicFramePr>
        <p:xfrm>
          <a:off x="252423" y="2740325"/>
          <a:ext cx="86400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73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HUIEUN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MIRIAN LEE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MI 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5/4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TEREZINHA DIAS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DAHYE HÁ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WILMA TAVARES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0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E7F86B7-6503-4CC2-AE74-E6C3F11235AC}"/>
              </a:ext>
            </a:extLst>
          </p:cNvPr>
          <p:cNvSpPr txBox="1"/>
          <p:nvPr/>
        </p:nvSpPr>
        <p:spPr>
          <a:xfrm>
            <a:off x="251520" y="2276872"/>
            <a:ext cx="4698595" cy="432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pt-BR" sz="1600" b="1" kern="1200" dirty="0">
                <a:latin typeface="+mn-lt"/>
                <a:ea typeface="+mn-ea"/>
                <a:cs typeface="+mn-cs"/>
              </a:rPr>
              <a:t>CLUBES PARTICIPANTES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A42F4B6-CE29-4337-A4AD-D12A183D0799}" type="slidenum">
              <a:rPr lang="pt-BR" smtClean="0"/>
              <a:pPr>
                <a:spcAft>
                  <a:spcPts val="600"/>
                </a:spcAft>
              </a:pPr>
              <a:t>2</a:t>
            </a:fld>
            <a:endParaRPr 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5761F71-DE10-93F9-2C91-4EDC35AB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49941"/>
              </p:ext>
            </p:extLst>
          </p:nvPr>
        </p:nvGraphicFramePr>
        <p:xfrm>
          <a:off x="251520" y="2780928"/>
          <a:ext cx="8420883" cy="26216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34543">
                  <a:extLst>
                    <a:ext uri="{9D8B030D-6E8A-4147-A177-3AD203B41FA5}">
                      <a16:colId xmlns:a16="http://schemas.microsoft.com/office/drawing/2014/main" val="3487976212"/>
                    </a:ext>
                  </a:extLst>
                </a:gridCol>
                <a:gridCol w="2738681">
                  <a:extLst>
                    <a:ext uri="{9D8B030D-6E8A-4147-A177-3AD203B41FA5}">
                      <a16:colId xmlns:a16="http://schemas.microsoft.com/office/drawing/2014/main" val="3960145478"/>
                    </a:ext>
                  </a:extLst>
                </a:gridCol>
                <a:gridCol w="583809">
                  <a:extLst>
                    <a:ext uri="{9D8B030D-6E8A-4147-A177-3AD203B41FA5}">
                      <a16:colId xmlns:a16="http://schemas.microsoft.com/office/drawing/2014/main" val="300571562"/>
                    </a:ext>
                  </a:extLst>
                </a:gridCol>
                <a:gridCol w="604687">
                  <a:extLst>
                    <a:ext uri="{9D8B030D-6E8A-4147-A177-3AD203B41FA5}">
                      <a16:colId xmlns:a16="http://schemas.microsoft.com/office/drawing/2014/main" val="2266816992"/>
                    </a:ext>
                  </a:extLst>
                </a:gridCol>
                <a:gridCol w="1724234">
                  <a:extLst>
                    <a:ext uri="{9D8B030D-6E8A-4147-A177-3AD203B41FA5}">
                      <a16:colId xmlns:a16="http://schemas.microsoft.com/office/drawing/2014/main" val="3629321916"/>
                    </a:ext>
                  </a:extLst>
                </a:gridCol>
                <a:gridCol w="1734929">
                  <a:extLst>
                    <a:ext uri="{9D8B030D-6E8A-4147-A177-3AD203B41FA5}">
                      <a16:colId xmlns:a16="http://schemas.microsoft.com/office/drawing/2014/main" val="4159930611"/>
                    </a:ext>
                  </a:extLst>
                </a:gridCol>
              </a:tblGrid>
              <a:tr h="332085">
                <a:tc>
                  <a:txBody>
                    <a:bodyPr/>
                    <a:lstStyle/>
                    <a:p>
                      <a:pPr marL="128016" algn="just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948A54"/>
                          </a:highlight>
                        </a:rPr>
                        <a:t> </a:t>
                      </a:r>
                      <a:endParaRPr lang="pt-PT" sz="1800" b="0" i="0" u="none" strike="noStrike" dirty="0">
                        <a:effectLst/>
                        <a:highlight>
                          <a:srgbClr val="948A5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Clube participante: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1ª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clube: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de Equipe: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86610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ARUJÁ GOLF CLUBE - AGC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STELLA MIYAGI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MARISE SAWADA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10432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CLUBE DE CAMPO DE SÃO PAULO - CCSP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ADRIANA MARINS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MARILDA BRASIL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47123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3.        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CLUBE DE GOLFE DE CAMPINAS - CGC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ELIANE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89" marR="91089" marT="45545" marB="45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42696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GUARAPIRANGA GOLF </a:t>
                      </a:r>
                      <a:r>
                        <a:rPr lang="en-US" sz="900" b="1" u="none" strike="noStrike" dirty="0">
                          <a:effectLst/>
                        </a:rPr>
                        <a:t>&amp; COUNTRY CLUB </a:t>
                      </a:r>
                      <a:r>
                        <a:rPr lang="en-US" sz="1100" b="1" u="none" strike="noStrike" dirty="0">
                          <a:effectLst/>
                        </a:rPr>
                        <a:t>- GGCC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CATARINA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FLAVIA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97947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FERNANDO GOLF CLUB - SFGC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BIA CHUNG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ESTELA SIMOMOTO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326988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PAULO GOLF CLUB – SPGC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RENATA ALEOTTI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SUZY FANG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7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48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80373"/>
            <a:ext cx="8229600" cy="76668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cs typeface="Arial" panose="020B0604020202020204" pitchFamily="34" charset="0"/>
              </a:rPr>
              <a:t>2ª ROD - TEE 10</a:t>
            </a:r>
            <a:br>
              <a:rPr lang="pt-BR" sz="36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2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25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2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30558C7-D8CA-E1F9-B9D9-949855D6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58414"/>
              </p:ext>
            </p:extLst>
          </p:nvPr>
        </p:nvGraphicFramePr>
        <p:xfrm>
          <a:off x="179512" y="2793456"/>
          <a:ext cx="880566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6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0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4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BEATRIZ P DE ALMEIDA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SAMARA BENEGAS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MARILDA BRASIL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1UP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RAQUEL SONG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ADRIANA MARINS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1UP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SUZANNE PANICO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06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C952D71-E1FB-A919-756E-EABD6682F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189333"/>
              </p:ext>
            </p:extLst>
          </p:nvPr>
        </p:nvGraphicFramePr>
        <p:xfrm>
          <a:off x="179512" y="2843737"/>
          <a:ext cx="8768682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1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5412BAE-B945-EBEC-C94E-56E6A86460D2}"/>
              </a:ext>
            </a:extLst>
          </p:cNvPr>
          <p:cNvSpPr txBox="1">
            <a:spLocks/>
          </p:cNvSpPr>
          <p:nvPr/>
        </p:nvSpPr>
        <p:spPr>
          <a:xfrm>
            <a:off x="611560" y="1984645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84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4568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A6FF5A8F-F2A7-8BAA-6126-EC95B38B3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995900"/>
              </p:ext>
            </p:extLst>
          </p:nvPr>
        </p:nvGraphicFramePr>
        <p:xfrm>
          <a:off x="179512" y="2843737"/>
          <a:ext cx="876868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5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499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0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23</a:t>
            </a:fld>
            <a:endParaRPr lang="pt-BR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0BC037C9-A64E-6CA9-DA97-1E3AEB2AE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853754"/>
              </p:ext>
            </p:extLst>
          </p:nvPr>
        </p:nvGraphicFramePr>
        <p:xfrm>
          <a:off x="251520" y="2780928"/>
          <a:ext cx="871296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5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23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61566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432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25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715645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69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866676"/>
              </p:ext>
            </p:extLst>
          </p:nvPr>
        </p:nvGraphicFramePr>
        <p:xfrm>
          <a:off x="257820" y="2843737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6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158298"/>
              </p:ext>
            </p:extLst>
          </p:nvPr>
        </p:nvGraphicFramePr>
        <p:xfrm>
          <a:off x="257820" y="2915745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01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CGC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28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410702"/>
              </p:ext>
            </p:extLst>
          </p:nvPr>
        </p:nvGraphicFramePr>
        <p:xfrm>
          <a:off x="198662" y="2780928"/>
          <a:ext cx="8765826" cy="292263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7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5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latin typeface="+mn-lt"/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pt-BR" sz="1400" b="1" dirty="0">
                <a:latin typeface="+mn-lt"/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GGCC - CGC</a:t>
            </a:r>
            <a:endParaRPr lang="pt-BR" sz="14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42171"/>
              </p:ext>
            </p:extLst>
          </p:nvPr>
        </p:nvGraphicFramePr>
        <p:xfrm>
          <a:off x="179512" y="2915745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1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588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8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3</a:t>
            </a:fld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1EB39E8-9CCF-45E6-986C-CB245CFD6C85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8DC9E87D-115D-443A-BB43-460EBFDA1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84837"/>
              </p:ext>
            </p:extLst>
          </p:nvPr>
        </p:nvGraphicFramePr>
        <p:xfrm>
          <a:off x="3923928" y="242088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790D6176-AF34-4B72-A8A3-490E01A9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58381"/>
              </p:ext>
            </p:extLst>
          </p:nvPr>
        </p:nvGraphicFramePr>
        <p:xfrm>
          <a:off x="3923928" y="274607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>
                          <a:latin typeface="+mj-lt"/>
                          <a:ea typeface="Times New Roman"/>
                          <a:cs typeface="Times New Roman"/>
                        </a:rPr>
                        <a:t>GUARAPIRANGA GOLF &amp; COUNTRY CLUB</a:t>
                      </a:r>
                      <a:endParaRPr lang="pt-BR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E1A8DCD-2E53-4B98-888D-D4CBD850F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98668"/>
              </p:ext>
            </p:extLst>
          </p:nvPr>
        </p:nvGraphicFramePr>
        <p:xfrm>
          <a:off x="3923928" y="3073989"/>
          <a:ext cx="4680520" cy="288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NÃO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HAVERÁ JOGOS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1B02320A-4386-45CA-34E1-4A95DA4E7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57656"/>
              </p:ext>
            </p:extLst>
          </p:nvPr>
        </p:nvGraphicFramePr>
        <p:xfrm>
          <a:off x="3923928" y="384956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3650585A-5565-4D66-9D03-77F1441CD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20066"/>
              </p:ext>
            </p:extLst>
          </p:nvPr>
        </p:nvGraphicFramePr>
        <p:xfrm>
          <a:off x="3923928" y="4183782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3">
            <a:extLst>
              <a:ext uri="{FF2B5EF4-FFF2-40B4-BE49-F238E27FC236}">
                <a16:creationId xmlns:a16="http://schemas.microsoft.com/office/drawing/2014/main" id="{D6E5FC8C-5BEC-05BA-2ED9-855D8F3A7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24519"/>
              </p:ext>
            </p:extLst>
          </p:nvPr>
        </p:nvGraphicFramePr>
        <p:xfrm>
          <a:off x="3923928" y="4514117"/>
          <a:ext cx="4680520" cy="59195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C7AAAF-42EA-5F7D-C032-BC0620777EAB}"/>
              </a:ext>
            </a:extLst>
          </p:cNvPr>
          <p:cNvSpPr txBox="1"/>
          <p:nvPr/>
        </p:nvSpPr>
        <p:spPr>
          <a:xfrm>
            <a:off x="3915461" y="5148403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2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1B5B2748-4FF6-A068-8DB2-AB3AF8A6B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77664"/>
              </p:ext>
            </p:extLst>
          </p:nvPr>
        </p:nvGraphicFramePr>
        <p:xfrm>
          <a:off x="3923928" y="2438636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43ACEA0-6201-19E9-1D34-32EA507F2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93705"/>
              </p:ext>
            </p:extLst>
          </p:nvPr>
        </p:nvGraphicFramePr>
        <p:xfrm>
          <a:off x="3923928" y="2783573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ARUJÁ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31D786AD-E067-8976-BCB8-0C5F6F716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45584"/>
              </p:ext>
            </p:extLst>
          </p:nvPr>
        </p:nvGraphicFramePr>
        <p:xfrm>
          <a:off x="3941440" y="3124098"/>
          <a:ext cx="4680519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1A27365-6CD0-16C6-8871-4391BC037AEF}"/>
              </a:ext>
            </a:extLst>
          </p:cNvPr>
          <p:cNvSpPr txBox="1"/>
          <p:nvPr/>
        </p:nvSpPr>
        <p:spPr>
          <a:xfrm>
            <a:off x="3924507" y="3702734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F1EE2C5-8375-27D6-63A6-B32A23834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525875"/>
              </p:ext>
            </p:extLst>
          </p:nvPr>
        </p:nvGraphicFramePr>
        <p:xfrm>
          <a:off x="3923928" y="4075635"/>
          <a:ext cx="4680519" cy="284249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AA1C85D2-A6A3-EA40-E8D0-4807EF2E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47552"/>
              </p:ext>
            </p:extLst>
          </p:nvPr>
        </p:nvGraphicFramePr>
        <p:xfrm>
          <a:off x="3923928" y="4412658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 3"/>
                        <a:buChar char=""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8042BFE2-C935-6976-EEA7-96325FE08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79022"/>
              </p:ext>
            </p:extLst>
          </p:nvPr>
        </p:nvGraphicFramePr>
        <p:xfrm>
          <a:off x="3923929" y="4740641"/>
          <a:ext cx="4680517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94670DC-58BC-0537-51D5-0C80C7B9A1B1}"/>
              </a:ext>
            </a:extLst>
          </p:cNvPr>
          <p:cNvSpPr txBox="1"/>
          <p:nvPr/>
        </p:nvSpPr>
        <p:spPr>
          <a:xfrm>
            <a:off x="3941440" y="5312241"/>
            <a:ext cx="170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231353-9CDD-B61C-AC6A-D4599D99CEAB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A7E756-FB79-41F6-5E6C-D9A59B62CDB9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87E226-2E45-AF3A-0523-AF9440A31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501326"/>
              </p:ext>
            </p:extLst>
          </p:nvPr>
        </p:nvGraphicFramePr>
        <p:xfrm>
          <a:off x="4637624" y="3398639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E30CCA9-1043-016F-ED40-6F43E0E8E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280191"/>
              </p:ext>
            </p:extLst>
          </p:nvPr>
        </p:nvGraphicFramePr>
        <p:xfrm>
          <a:off x="277034" y="3399165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6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5807" y="1988840"/>
            <a:ext cx="8336632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AGC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E311055-76E8-409C-9165-2C8EC0D2B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489326"/>
              </p:ext>
            </p:extLst>
          </p:nvPr>
        </p:nvGraphicFramePr>
        <p:xfrm>
          <a:off x="219820" y="2835672"/>
          <a:ext cx="8741657" cy="29182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30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MIRIAN YOKOTA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 SUE LACOMBE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 EDUARDA SOUZA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VIVIAN GOLOMBEK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625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GABRIELE </a:t>
                      </a:r>
                      <a:r>
                        <a:rPr lang="pt-BR" sz="1100" dirty="0">
                          <a:latin typeface="+mn-lt"/>
                          <a:cs typeface="Arial" panose="020B0604020202020204" pitchFamily="34" charset="0"/>
                        </a:rPr>
                        <a:t>RODRIGUES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7/6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CCSP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PATRICIA VIEIRA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highlight>
                            <a:srgbClr val="E8D0D0"/>
                          </a:highlight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7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816412-36B2-487B-BF53-E9F3B6A4DE3B}"/>
              </a:ext>
            </a:extLst>
          </p:cNvPr>
          <p:cNvSpPr txBox="1">
            <a:spLocks/>
          </p:cNvSpPr>
          <p:nvPr/>
        </p:nvSpPr>
        <p:spPr>
          <a:xfrm>
            <a:off x="457200" y="1988840"/>
            <a:ext cx="8428980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SFGC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C38FCD5-DEFA-9D7A-477D-7D7495B07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963378"/>
              </p:ext>
            </p:extLst>
          </p:nvPr>
        </p:nvGraphicFramePr>
        <p:xfrm>
          <a:off x="192681" y="2852936"/>
          <a:ext cx="875863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42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70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SOFIA MENGA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6/5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CATARINA PARK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BEATRIZ MENGA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CARMEN CHO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STELLA BASILE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SOLANGE CABRAL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F938D483-DDFB-CE13-022F-824F4834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645280"/>
              </p:ext>
            </p:extLst>
          </p:nvPr>
        </p:nvGraphicFramePr>
        <p:xfrm>
          <a:off x="179513" y="2910706"/>
          <a:ext cx="8784976" cy="263537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5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3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78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97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07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07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3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64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9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E3AFBAE-C393-D101-75ED-5BC71FB1971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78CB62F6-63C8-C8DF-8FFB-38C40F4558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24779"/>
              </p:ext>
            </p:extLst>
          </p:nvPr>
        </p:nvGraphicFramePr>
        <p:xfrm>
          <a:off x="229270" y="2852936"/>
          <a:ext cx="868546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39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</TotalTime>
  <Words>1852</Words>
  <Application>Microsoft Office PowerPoint</Application>
  <PresentationFormat>Apresentação na tela (4:3)</PresentationFormat>
  <Paragraphs>1017</Paragraphs>
  <Slides>29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Batang</vt:lpstr>
      <vt:lpstr>Arial</vt:lpstr>
      <vt:lpstr>Calibri</vt:lpstr>
      <vt:lpstr>Tahoma</vt:lpstr>
      <vt:lpstr>Wingdings</vt:lpstr>
      <vt:lpstr>Wingdings 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</dc:creator>
  <cp:lastModifiedBy>Ellen Alvares - FPGolfe</cp:lastModifiedBy>
  <cp:revision>185</cp:revision>
  <cp:lastPrinted>2023-06-28T23:22:16Z</cp:lastPrinted>
  <dcterms:created xsi:type="dcterms:W3CDTF">2014-04-03T23:27:13Z</dcterms:created>
  <dcterms:modified xsi:type="dcterms:W3CDTF">2024-04-24T13:39:03Z</dcterms:modified>
</cp:coreProperties>
</file>